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3" d="100"/>
          <a:sy n="113" d="100"/>
        </p:scale>
        <p:origin x="46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7895406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mum’s friend collects salt and pepper shakers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佐料瓶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salt and pepper shakers have to have something to do with bears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have a picture of a bear or look like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take up their first hobby when they’re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hobbies are fun for 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 late to learn something new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779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054646" y="5301208"/>
            <a:ext cx="413385" cy="325120"/>
          </a:xfrm>
          <a:prstGeom prst="rect">
            <a:avLst/>
          </a:prstGeom>
        </p:spPr>
      </p:pic>
      <p:sp>
        <p:nvSpPr>
          <p:cNvPr id="7" name="内容占位符 5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考查副词辨析。句意：学习新东西，再晚也不为过。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有时候；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never too late to learn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再晚也不为过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b="1" dirty="0" smtClean="0">
                <a:solidFill>
                  <a:srgbClr val="2ABDF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 smtClean="0">
                <a:solidFill>
                  <a:srgbClr val="2ABDF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</a:t>
            </a:r>
            <a:r>
              <a:rPr lang="en-US" altLang="zh-CN" b="1" dirty="0" smtClean="0">
                <a:solidFill>
                  <a:srgbClr val="2ABDF2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而不能</a:t>
            </a:r>
            <a:r>
              <a:rPr lang="en-US" altLang="zh-CN" b="1" dirty="0" smtClean="0">
                <a:solidFill>
                  <a:srgbClr val="2ABDF2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9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a boy reading a book on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him,“That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good 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said,“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green cover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封面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collecting books with green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covers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very hard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spend a lot of time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That’s an unusual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 is to have one wall in his house with only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 on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hobby is not only fun but also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hobby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595" algn="l"/>
                <a:tab pos="842772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6531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考查动词辨析。句意：你看它的封面是绿色的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green cover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封面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可知，它有着绿色的封面。故选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478582" y="397346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9451"/>
            <a:ext cx="11485848" cy="340163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a boy reading a book on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him,“That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good 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said,“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green cover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封面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collecting books with green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covers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very hard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spend a lot of time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That’s an unusual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 is to have one wall in his house with only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 on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hobby is not only fun but also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hobby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78125" algn="l"/>
                <a:tab pos="5649595" algn="l"/>
                <a:tab pos="842772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bookshops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labs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museums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926854" y="36450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4221088"/>
            <a:ext cx="11485848" cy="19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考查名词辨析。句意：它们很难找，所以我在书店里花了很多时间。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图书馆；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bookshop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书店；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实验室；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museum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博物馆。根据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love collecting books with green covers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very hard to find, so I spend a lot of time in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可知，要找到绿色封面的书应是在书店去寻找并购买。故选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a boy reading a book on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him,“That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good 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said,“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green cover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封面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collecting books with green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covers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very hard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spend a lot of time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That’s an unusual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 is to have one wall in his house with only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 on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hobby is not only fun but also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hobby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595" algn="l"/>
                <a:tab pos="842772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615486" y="407707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45811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考查形容词辨析。句意：他的梦想是在家里拥有一面墙，上面只有绿色的书。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白色的；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black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黑色的；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grey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灰色的；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green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绿色的。根据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“collecting books with green covers”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可知，此处指绿色的书。故选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528837"/>
            <a:ext cx="1917070" cy="468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203" y="908720"/>
            <a:ext cx="10670005" cy="1159316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420704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主要介绍了不同的人有不同的爱好。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998862" y="352880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阅读下列短文，从每题所给的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四个选项中，选出可以填入空白处的最佳选项。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happy child has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mum always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hobby is studying the night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sister’s hobby is playing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piano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have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people have unusual ones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考查疑问词辨析。句意：我妈妈总是这么说。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什么时候。此处缺少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引导表语从句。故选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1776608"/>
            <a:ext cx="11485848" cy="2232523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That’s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my mum always says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妈妈总是这么说。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是主语，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my mum always says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是表语从句。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在表语从句中作宾语。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译文.eps" descr="id:21474877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4034" y="2492896"/>
            <a:ext cx="772160" cy="238125"/>
          </a:xfrm>
          <a:prstGeom prst="rect">
            <a:avLst/>
          </a:prstGeom>
        </p:spPr>
      </p:pic>
      <p:pic>
        <p:nvPicPr>
          <p:cNvPr id="6" name="分析.eps" descr="id:214748777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4034" y="3058252"/>
            <a:ext cx="747736" cy="21602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854" y="1773200"/>
            <a:ext cx="1740068" cy="3665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508465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阅读下列短文，从每题所给的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四个选项中，选出可以填入空白处的最佳选项。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happy child has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mum always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hobby is studying the night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sister’s hobby is playing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piano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have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people have unusual ones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pianos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考查名词辨析。句意：许多人有像我们这样的爱好。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岩石；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爱好；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piano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钢琴。根据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“like ours”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happy child has a hobby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可知，此处指爱好。故选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7895406" y="299695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mine,collects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rocks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收集石头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Everywhere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stop and look at rocks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finds an interesting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room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rocks and there is no room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collecting helps Jim learn more about geology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地质学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says,“My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 may become unhappy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hobby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考查连词辨析。句意：当他发现一个有趣的石头，他会把它带回家。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的时候。根据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finds an interesting one, he takes it home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可知，此处表示当发现一个有趣的石头时。故选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926854" y="297011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mine,collects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rocks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收集石头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Everywhere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stop and look at rocks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finds an interesting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room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rocks and there is no room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collecting helps Jim learn more about geology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地质学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says,“My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 may become unhappy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hobby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左.eps" descr="id:2147487783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2999313" y="4581691"/>
            <a:ext cx="405130" cy="318770"/>
          </a:xfrm>
          <a:prstGeom prst="rect">
            <a:avLst/>
          </a:prstGeom>
        </p:spPr>
      </p:pic>
      <p:sp>
        <p:nvSpPr>
          <p:cNvPr id="6" name="内容占位符 2"/>
          <p:cNvSpPr txBox="1"/>
          <p:nvPr/>
        </p:nvSpPr>
        <p:spPr bwMode="auto">
          <a:xfrm>
            <a:off x="406574" y="3501608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考查形容词辨析。句意：现在他的房间里堆满了石头并且没有空间放下更多了。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自由的；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filled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装满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room is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rocks and there is no room”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可知，房间里满是石头。故选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926854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mine,collects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rocks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收集石头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Everywhere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stop and look at rocks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finds an interesting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room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rocks and there is no room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collecting helps Jim learn more about geology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地质学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says,“My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 may become unhappy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hobby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考查介词辨析。句意：没有爱好我的生活可能会变得不开心。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life may become unhappy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hobby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及上文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“Everywhere he goes, he will stop and look at rocks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可知，没有爱好会不开心。故选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478582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mum’s friend collects salt and pepper shakers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佐料瓶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salt and pepper shakers have to have something to do with bears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have a picture of a bear or look like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take up their first hobby when they’re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hobbies are fun for 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 late to learn something new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考查代词辨析。句意：它们上面要么印着熊的图片，要么本身看起来像只熊。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“These salt and pepper shakers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佐料瓶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to have something to do with bears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可知，此处指佐料瓶，用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代替。故选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5208</Words>
  <Application>WPS 演示</Application>
  <PresentationFormat>自定义</PresentationFormat>
  <Paragraphs>88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471</cp:revision>
  <dcterms:created xsi:type="dcterms:W3CDTF">2020-11-06T05:24:00Z</dcterms:created>
  <dcterms:modified xsi:type="dcterms:W3CDTF">2025-09-24T08:23:11Z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B959DE6415344415BFA8B19F77E64F28_12</vt:lpwstr>
  </property>
</Properties>
</file>